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FEB3C-1724-4B65-BCD0-5E7DECBA5ECA}" type="datetimeFigureOut">
              <a:rPr lang="en-GB" smtClean="0"/>
              <a:t>28/12/2016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E6246-C3CB-4971-B826-9B8FD97003A2}" type="slidenum">
              <a:rPr lang="en-GB" smtClean="0"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BETTINA\AppData\Local\Microsoft\Windows\INetCache\IE\IDV836UG\5af86f0abc917a60fbe998bc9fecdb70-el-dise-o-colorido-abstracto-c-rcul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07503" y="125189"/>
            <a:ext cx="9036496" cy="6616178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4283968" y="188640"/>
            <a:ext cx="4031873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dirty="0" smtClean="0">
                <a:latin typeface="always  forever" pitchFamily="2" charset="0"/>
              </a:rPr>
              <a:t>Using the</a:t>
            </a:r>
          </a:p>
          <a:p>
            <a:r>
              <a:rPr lang="en-GB" sz="8800" dirty="0" smtClean="0">
                <a:latin typeface="Distort You A Lesson" pitchFamily="2" charset="0"/>
              </a:rPr>
              <a:t>Simple Past</a:t>
            </a:r>
            <a:endParaRPr lang="en-GB" sz="8800" dirty="0">
              <a:latin typeface="Distort You A Lesson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81371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 met  your </a:t>
            </a:r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 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2633" y="3687901"/>
            <a:ext cx="51876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Where did you meet?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What did you do?</a:t>
            </a:r>
            <a:r>
              <a:rPr lang="en-GB" sz="4000" dirty="0" smtClean="0">
                <a:latin typeface="From here to eternity, too" pitchFamily="2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Did you have fun? </a:t>
            </a:r>
            <a:endParaRPr lang="en-GB" sz="4000" dirty="0" smtClean="0">
              <a:latin typeface="From here to eternity, too" pitchFamily="2" charset="0"/>
            </a:endParaRPr>
          </a:p>
        </p:txBody>
      </p:sp>
      <p:pic>
        <p:nvPicPr>
          <p:cNvPr id="8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124744"/>
            <a:ext cx="2376264" cy="2376264"/>
          </a:xfrm>
          <a:prstGeom prst="rect">
            <a:avLst/>
          </a:prstGeom>
          <a:noFill/>
        </p:spPr>
      </p:pic>
      <p:pic>
        <p:nvPicPr>
          <p:cNvPr id="24578" name="Picture 2" descr="C:\Users\BETTINA\AppData\Local\Microsoft\Windows\INetCache\IE\Y6CSDAPU\friends-logo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052736"/>
            <a:ext cx="3810000" cy="2628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74671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 danced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1628800"/>
            <a:ext cx="600517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Who did you dance with?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Where did you dance?</a:t>
            </a:r>
            <a:r>
              <a:rPr lang="en-GB" sz="4000" dirty="0" smtClean="0">
                <a:latin typeface="From here to eternity, too" pitchFamily="2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Did you have fun? </a:t>
            </a:r>
            <a:endParaRPr lang="en-GB" sz="4000" dirty="0" smtClean="0">
              <a:latin typeface="From here to eternity, too" pitchFamily="2" charset="0"/>
            </a:endParaRPr>
          </a:p>
        </p:txBody>
      </p:sp>
      <p:pic>
        <p:nvPicPr>
          <p:cNvPr id="8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332656"/>
            <a:ext cx="576064" cy="576064"/>
          </a:xfrm>
          <a:prstGeom prst="rect">
            <a:avLst/>
          </a:prstGeom>
          <a:noFill/>
        </p:spPr>
      </p:pic>
      <p:pic>
        <p:nvPicPr>
          <p:cNvPr id="25602" name="Picture 2" descr="C:\Users\BETTINA\AppData\Local\Microsoft\Windows\INetCache\IE\IDV836UG\step_up_to_street_dance-1024x76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9584" y="2636912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3 CuadroTexto"/>
          <p:cNvSpPr txBox="1"/>
          <p:nvPr/>
        </p:nvSpPr>
        <p:spPr>
          <a:xfrm>
            <a:off x="0" y="260648"/>
            <a:ext cx="76514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went  on </a:t>
            </a:r>
            <a:endParaRPr lang="en-GB" sz="6000" b="1" dirty="0">
              <a:solidFill>
                <a:srgbClr val="FF0000"/>
              </a:solidFill>
              <a:latin typeface="Hickory Jack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2564904"/>
            <a:ext cx="9260869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400" dirty="0" smtClean="0">
                <a:latin typeface="Bauhaus 93" pitchFamily="8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Who did you go with?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Where did you go?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What was special about these holidays?</a:t>
            </a:r>
            <a:endParaRPr lang="en-GB" sz="4000" dirty="0">
              <a:latin typeface="From here to eternity, too" pitchFamily="2" charset="0"/>
            </a:endParaRPr>
          </a:p>
        </p:txBody>
      </p:sp>
      <p:pic>
        <p:nvPicPr>
          <p:cNvPr id="2051" name="Picture 3" descr="C:\Users\BETTINA\AppData\Local\Microsoft\Windows\INetCache\IE\G06F2HDG\holidays-text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196752"/>
            <a:ext cx="3047951" cy="1224136"/>
          </a:xfrm>
          <a:prstGeom prst="rect">
            <a:avLst/>
          </a:prstGeom>
          <a:noFill/>
        </p:spPr>
      </p:pic>
      <p:pic>
        <p:nvPicPr>
          <p:cNvPr id="2055" name="Picture 7" descr="C:\Users\BETTINA\AppData\Local\Microsoft\Windows\INetCache\IE\IDV836UG\vacaciones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636912"/>
            <a:ext cx="2756080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025352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000" dirty="0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10758" y="620688"/>
            <a:ext cx="81852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went  to  the 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pic>
        <p:nvPicPr>
          <p:cNvPr id="3077" name="Picture 5" descr="C:\Users\BETTINA\AppData\Local\Microsoft\Windows\INetCache\IE\G06F2HDG\film-al-cinema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628800"/>
            <a:ext cx="3524250" cy="2105025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1475656" y="3687901"/>
            <a:ext cx="557396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What film did </a:t>
            </a:r>
            <a:r>
              <a:rPr lang="en-GB" sz="4000" dirty="0">
                <a:latin typeface="From here to eternity, too" pitchFamily="2" charset="0"/>
              </a:rPr>
              <a:t>y</a:t>
            </a:r>
            <a:r>
              <a:rPr lang="en-GB" sz="4000" dirty="0" smtClean="0">
                <a:latin typeface="From here to eternity, too" pitchFamily="2" charset="0"/>
              </a:rPr>
              <a:t>ou see?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What was it about?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Did you like it?  Why?</a:t>
            </a:r>
            <a:endParaRPr lang="en-GB" sz="4000" dirty="0">
              <a:latin typeface="From here to eternity, too" pitchFamily="2" charset="0"/>
            </a:endParaRPr>
          </a:p>
        </p:txBody>
      </p:sp>
      <p:pic>
        <p:nvPicPr>
          <p:cNvPr id="3078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196752"/>
            <a:ext cx="2664296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03" name="Picture 7" descr="C:\Users\BETTINA\AppData\Local\Microsoft\Windows\INetCache\IE\NQSMGWXH\Hankyu_Ferry_-_Tsukushi_-_Restaurant_-_0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996952"/>
            <a:ext cx="3491880" cy="2334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5" name="Picture 9" descr="Resultado de imagen de restaurant logo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19672" y="-1395536"/>
            <a:ext cx="5962650" cy="5962650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179512" y="188640"/>
            <a:ext cx="77989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went  to  a 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4067944" y="836712"/>
            <a:ext cx="1080120" cy="1440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13 Rectángulo"/>
          <p:cNvSpPr/>
          <p:nvPr/>
        </p:nvSpPr>
        <p:spPr>
          <a:xfrm>
            <a:off x="3707904" y="1988840"/>
            <a:ext cx="2016224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14 CuadroTexto"/>
          <p:cNvSpPr txBox="1"/>
          <p:nvPr/>
        </p:nvSpPr>
        <p:spPr>
          <a:xfrm>
            <a:off x="0" y="3284984"/>
            <a:ext cx="669446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Who did you go with?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What did you eat?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Did you like the food?  Why?</a:t>
            </a:r>
            <a:endParaRPr lang="en-GB" sz="4000" dirty="0">
              <a:latin typeface="From here to eternity, too" pitchFamily="2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3707904" y="4221088"/>
            <a:ext cx="1656184" cy="2880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980728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85827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read  a  book 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pic>
        <p:nvPicPr>
          <p:cNvPr id="7169" name="Picture 1" descr="C:\Users\BETTINA\AppData\Local\Microsoft\Windows\INetCache\IE\NQSMGWXH\book_1_Large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7143" y="2852936"/>
            <a:ext cx="4146857" cy="2734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CuadroTexto"/>
          <p:cNvSpPr txBox="1"/>
          <p:nvPr/>
        </p:nvSpPr>
        <p:spPr>
          <a:xfrm>
            <a:off x="0" y="2204864"/>
            <a:ext cx="560121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What was the title?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Who wrote it?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What was it about?  </a:t>
            </a:r>
          </a:p>
          <a:p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Did you enjoy it ? Why?</a:t>
            </a:r>
            <a:endParaRPr lang="en-GB" sz="4000" dirty="0">
              <a:latin typeface="From here to eternity, too" pitchFamily="2" charset="0"/>
            </a:endParaRPr>
          </a:p>
        </p:txBody>
      </p:sp>
      <p:pic>
        <p:nvPicPr>
          <p:cNvPr id="7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424" y="33265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856516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gave  someone</a:t>
            </a:r>
          </a:p>
          <a:p>
            <a:r>
              <a:rPr lang="en-GB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 </a:t>
            </a:r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a   present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pic>
        <p:nvPicPr>
          <p:cNvPr id="20482" name="Picture 2" descr="C:\Users\BETTINA\AppData\Local\Microsoft\Windows\INetCache\IE\Y6CSDAPU\1-1226175078z1bZ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36304" y="1301544"/>
            <a:ext cx="6588224" cy="4575728"/>
          </a:xfrm>
          <a:prstGeom prst="rect">
            <a:avLst/>
          </a:prstGeom>
          <a:noFill/>
        </p:spPr>
      </p:pic>
      <p:pic>
        <p:nvPicPr>
          <p:cNvPr id="7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124744"/>
            <a:ext cx="648072" cy="648072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0" y="2132856"/>
            <a:ext cx="754084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What was it?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Who did you give it to?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Why did you give it to him / her?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Did she / he like it?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72218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cried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2420888"/>
            <a:ext cx="744626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What was </a:t>
            </a:r>
            <a:r>
              <a:rPr lang="en-GB" sz="4000" dirty="0" smtClean="0">
                <a:latin typeface="From here to eternity, too" pitchFamily="2" charset="0"/>
              </a:rPr>
              <a:t>wrong</a:t>
            </a:r>
            <a:r>
              <a:rPr lang="en-GB" sz="4000" dirty="0" smtClean="0">
                <a:latin typeface="From here to eternity, too" pitchFamily="2" charset="0"/>
              </a:rPr>
              <a:t>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Did you cry?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What did you do to feel better?</a:t>
            </a:r>
          </a:p>
        </p:txBody>
      </p:sp>
      <p:pic>
        <p:nvPicPr>
          <p:cNvPr id="21510" name="Picture 6" descr="C:\Users\BETTINA\AppData\Local\Microsoft\Windows\INetCache\IE\G06F2HDG\sad-clown-face-on-doll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4104456" cy="2674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88640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62728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 </a:t>
            </a:r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 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2420888"/>
            <a:ext cx="551304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What made you laugh?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How did you feel?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Were you alone?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115616" y="980728"/>
            <a:ext cx="42739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  <a:latin typeface="Monserga FFP" pitchFamily="34" charset="0"/>
                <a:cs typeface="Monserga FFP" pitchFamily="34" charset="0"/>
              </a:rPr>
              <a:t>l</a:t>
            </a:r>
            <a:r>
              <a:rPr lang="en-GB" sz="7200" dirty="0" smtClean="0">
                <a:solidFill>
                  <a:srgbClr val="FF0000"/>
                </a:solidFill>
                <a:latin typeface="Monserga FFP" pitchFamily="34" charset="0"/>
                <a:cs typeface="Monserga FFP" pitchFamily="34" charset="0"/>
              </a:rPr>
              <a:t> </a:t>
            </a:r>
            <a:r>
              <a:rPr lang="en-GB" sz="7200" dirty="0" smtClean="0">
                <a:solidFill>
                  <a:srgbClr val="0070C0"/>
                </a:solidFill>
                <a:latin typeface="Monserga FFP" pitchFamily="34" charset="0"/>
                <a:cs typeface="Monserga FFP" pitchFamily="34" charset="0"/>
              </a:rPr>
              <a:t>a </a:t>
            </a:r>
            <a:r>
              <a:rPr lang="en-GB" sz="7200" dirty="0" smtClean="0">
                <a:solidFill>
                  <a:srgbClr val="FFC000"/>
                </a:solidFill>
                <a:latin typeface="Monserga FFP" pitchFamily="34" charset="0"/>
                <a:cs typeface="Monserga FFP" pitchFamily="34" charset="0"/>
              </a:rPr>
              <a:t>u </a:t>
            </a:r>
            <a:r>
              <a:rPr lang="en-GB" sz="7200" dirty="0" smtClean="0">
                <a:solidFill>
                  <a:srgbClr val="00B050"/>
                </a:solidFill>
                <a:latin typeface="Monserga FFP" pitchFamily="34" charset="0"/>
                <a:cs typeface="Monserga FFP" pitchFamily="34" charset="0"/>
              </a:rPr>
              <a:t>g </a:t>
            </a:r>
            <a:r>
              <a:rPr lang="en-GB" sz="7200" dirty="0" smtClean="0">
                <a:latin typeface="Monserga FFP" pitchFamily="34" charset="0"/>
                <a:cs typeface="Monserga FFP" pitchFamily="34" charset="0"/>
              </a:rPr>
              <a:t>h </a:t>
            </a:r>
            <a:r>
              <a:rPr lang="en-GB" sz="7200" dirty="0" smtClean="0">
                <a:solidFill>
                  <a:srgbClr val="FF0000"/>
                </a:solidFill>
                <a:latin typeface="Monserga FFP" pitchFamily="34" charset="0"/>
                <a:cs typeface="Monserga FFP" pitchFamily="34" charset="0"/>
              </a:rPr>
              <a:t>e </a:t>
            </a:r>
            <a:r>
              <a:rPr lang="en-GB" sz="7200" dirty="0" smtClean="0">
                <a:solidFill>
                  <a:schemeClr val="accent1">
                    <a:lumMod val="75000"/>
                  </a:schemeClr>
                </a:solidFill>
                <a:latin typeface="Monserga FFP" pitchFamily="34" charset="0"/>
                <a:cs typeface="Monserga FFP" pitchFamily="34" charset="0"/>
              </a:rPr>
              <a:t>d</a:t>
            </a:r>
            <a:endParaRPr lang="en-GB" sz="7200" dirty="0">
              <a:latin typeface="Monserga FFP" pitchFamily="34" charset="0"/>
              <a:cs typeface="Monserga FFP" pitchFamily="34" charset="0"/>
            </a:endParaRPr>
          </a:p>
        </p:txBody>
      </p:sp>
      <p:pic>
        <p:nvPicPr>
          <p:cNvPr id="8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80728"/>
            <a:ext cx="1152128" cy="1152128"/>
          </a:xfrm>
          <a:prstGeom prst="rect">
            <a:avLst/>
          </a:prstGeom>
          <a:noFill/>
        </p:spPr>
      </p:pic>
      <p:pic>
        <p:nvPicPr>
          <p:cNvPr id="22534" name="Picture 6" descr="C:\Users\BETTINA\AppData\Local\Microsoft\Windows\INetCache\IE\G06F2HDG\6019067180_87b7b8ae1b_b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2313" y="2276872"/>
            <a:ext cx="3711687" cy="2485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78213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When  was  the  last  time  you   practise </a:t>
            </a:r>
            <a:r>
              <a:rPr lang="en-GB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ckory Jack" pitchFamily="2" charset="0"/>
              </a:rPr>
              <a:t> 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ickory Jack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2420888"/>
            <a:ext cx="688361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What sport did you practise?</a:t>
            </a:r>
          </a:p>
          <a:p>
            <a:pPr>
              <a:buFont typeface="Wingdings" pitchFamily="2" charset="2"/>
              <a:buChar char="v"/>
            </a:pPr>
            <a:endParaRPr lang="en-GB" sz="4000" dirty="0" smtClean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Who played with you?</a:t>
            </a:r>
            <a:r>
              <a:rPr lang="en-GB" sz="4000" dirty="0" smtClean="0">
                <a:latin typeface="From here to eternity, too" pitchFamily="2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endParaRPr lang="en-GB" sz="4000" dirty="0">
              <a:latin typeface="From here to eternity, too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GB" sz="4000" dirty="0" smtClean="0">
                <a:latin typeface="From here to eternity, too" pitchFamily="2" charset="0"/>
              </a:rPr>
              <a:t> </a:t>
            </a:r>
            <a:r>
              <a:rPr lang="en-GB" sz="4000" dirty="0" smtClean="0">
                <a:latin typeface="From here to eternity, too" pitchFamily="2" charset="0"/>
              </a:rPr>
              <a:t>How did you feel? </a:t>
            </a:r>
            <a:endParaRPr lang="en-GB" sz="4000" dirty="0" smtClean="0">
              <a:latin typeface="From here to eternity, too" pitchFamily="2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339752" y="1052736"/>
            <a:ext cx="40671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 smtClean="0">
                <a:solidFill>
                  <a:srgbClr val="FF0000"/>
                </a:solidFill>
                <a:latin typeface="Most Wazted" pitchFamily="2" charset="0"/>
                <a:cs typeface="Monserga FFP" pitchFamily="34" charset="0"/>
              </a:rPr>
              <a:t>S </a:t>
            </a:r>
            <a:r>
              <a:rPr lang="en-GB" sz="7200" dirty="0">
                <a:solidFill>
                  <a:srgbClr val="0070C0"/>
                </a:solidFill>
                <a:latin typeface="Most Wazted" pitchFamily="2" charset="0"/>
                <a:cs typeface="Monserga FFP" pitchFamily="34" charset="0"/>
              </a:rPr>
              <a:t>p</a:t>
            </a:r>
            <a:r>
              <a:rPr lang="en-GB" sz="7200" dirty="0" smtClean="0">
                <a:solidFill>
                  <a:srgbClr val="0070C0"/>
                </a:solidFill>
                <a:latin typeface="Most Wazted" pitchFamily="2" charset="0"/>
                <a:cs typeface="Monserga FFP" pitchFamily="34" charset="0"/>
              </a:rPr>
              <a:t>   </a:t>
            </a:r>
            <a:r>
              <a:rPr lang="en-GB" sz="7200" dirty="0" smtClean="0">
                <a:solidFill>
                  <a:srgbClr val="FFC000"/>
                </a:solidFill>
                <a:latin typeface="Most Wazted" pitchFamily="2" charset="0"/>
                <a:cs typeface="Monserga FFP" pitchFamily="34" charset="0"/>
              </a:rPr>
              <a:t>r </a:t>
            </a:r>
            <a:r>
              <a:rPr lang="en-GB" sz="7200" dirty="0" smtClean="0">
                <a:solidFill>
                  <a:srgbClr val="00B050"/>
                </a:solidFill>
                <a:latin typeface="Most Wazted" pitchFamily="2" charset="0"/>
                <a:cs typeface="Monserga FFP" pitchFamily="34" charset="0"/>
              </a:rPr>
              <a:t>t</a:t>
            </a:r>
            <a:endParaRPr lang="en-GB" sz="7200" dirty="0">
              <a:latin typeface="Most Wazted" pitchFamily="2" charset="0"/>
              <a:cs typeface="Monserga FFP" pitchFamily="34" charset="0"/>
            </a:endParaRPr>
          </a:p>
        </p:txBody>
      </p:sp>
      <p:pic>
        <p:nvPicPr>
          <p:cNvPr id="8" name="Picture 6" descr="C:\Users\BETTINA\AppData\Local\Microsoft\Windows\INetCache\IE\NQSMGWXH\question-mark-460864_960_72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124744"/>
            <a:ext cx="1152128" cy="1152128"/>
          </a:xfrm>
          <a:prstGeom prst="rect">
            <a:avLst/>
          </a:prstGeom>
          <a:noFill/>
        </p:spPr>
      </p:pic>
      <p:pic>
        <p:nvPicPr>
          <p:cNvPr id="23555" name="Picture 3" descr="C:\Users\BETTINA\AppData\Local\Microsoft\Windows\INetCache\IE\Y6CSDAPU\Soccerball_yellowred.svg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340768"/>
            <a:ext cx="792088" cy="792088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6156176" y="3212976"/>
            <a:ext cx="2736304" cy="36450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556" name="Picture 4" descr="C:\Users\BETTINA\AppData\Local\Microsoft\Windows\INetCache\IE\NQSMGWXH\sport201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2086" y="3284984"/>
            <a:ext cx="2220926" cy="31409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307</Words>
  <Application>Microsoft Office PowerPoint</Application>
  <PresentationFormat>Presentación en pantalla (4:3)</PresentationFormat>
  <Paragraphs>69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BETTINA</dc:creator>
  <cp:lastModifiedBy>BETTINA</cp:lastModifiedBy>
  <cp:revision>3</cp:revision>
  <dcterms:created xsi:type="dcterms:W3CDTF">2016-12-28T10:38:47Z</dcterms:created>
  <dcterms:modified xsi:type="dcterms:W3CDTF">2016-12-28T13:39:20Z</dcterms:modified>
</cp:coreProperties>
</file>